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7" r:id="rId4"/>
    <p:sldId id="290" r:id="rId5"/>
    <p:sldId id="284" r:id="rId6"/>
    <p:sldId id="283" r:id="rId7"/>
    <p:sldId id="287" r:id="rId8"/>
    <p:sldId id="280" r:id="rId9"/>
    <p:sldId id="295" r:id="rId10"/>
    <p:sldId id="294" r:id="rId11"/>
    <p:sldId id="286" r:id="rId12"/>
    <p:sldId id="289" r:id="rId13"/>
    <p:sldId id="278" r:id="rId14"/>
    <p:sldId id="288" r:id="rId15"/>
    <p:sldId id="291" r:id="rId16"/>
    <p:sldId id="279" r:id="rId17"/>
    <p:sldId id="292" r:id="rId18"/>
    <p:sldId id="296" r:id="rId19"/>
    <p:sldId id="297" r:id="rId20"/>
    <p:sldId id="298" r:id="rId21"/>
    <p:sldId id="263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A8B25-D038-406C-B0B0-80BB76600FEA}" v="88" dt="2022-07-08T19:05:16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Hannes" userId="62106464-1629-4786-837d-8ba18aae52d2" providerId="ADAL" clId="{222A8B25-D038-406C-B0B0-80BB76600FEA}"/>
    <pc:docChg chg="undo custSel addSld delSld modSld">
      <pc:chgData name="John Hannes" userId="62106464-1629-4786-837d-8ba18aae52d2" providerId="ADAL" clId="{222A8B25-D038-406C-B0B0-80BB76600FEA}" dt="2022-07-08T19:05:23.080" v="546" actId="1076"/>
      <pc:docMkLst>
        <pc:docMk/>
      </pc:docMkLst>
      <pc:sldChg chg="addSp delSp modSp mod">
        <pc:chgData name="John Hannes" userId="62106464-1629-4786-837d-8ba18aae52d2" providerId="ADAL" clId="{222A8B25-D038-406C-B0B0-80BB76600FEA}" dt="2022-07-08T18:48:33.846" v="60" actId="171"/>
        <pc:sldMkLst>
          <pc:docMk/>
          <pc:sldMk cId="1529517742" sldId="256"/>
        </pc:sldMkLst>
        <pc:spChg chg="mod">
          <ac:chgData name="John Hannes" userId="62106464-1629-4786-837d-8ba18aae52d2" providerId="ADAL" clId="{222A8B25-D038-406C-B0B0-80BB76600FEA}" dt="2022-07-08T18:36:11.781" v="38" actId="20577"/>
          <ac:spMkLst>
            <pc:docMk/>
            <pc:sldMk cId="1529517742" sldId="256"/>
            <ac:spMk id="6" creationId="{A20AD803-BC4C-43E9-A81C-ECAF7789126F}"/>
          </ac:spMkLst>
        </pc:spChg>
        <pc:picChg chg="add del mod ord">
          <ac:chgData name="John Hannes" userId="62106464-1629-4786-837d-8ba18aae52d2" providerId="ADAL" clId="{222A8B25-D038-406C-B0B0-80BB76600FEA}" dt="2022-07-08T18:48:17.062" v="55" actId="478"/>
          <ac:picMkLst>
            <pc:docMk/>
            <pc:sldMk cId="1529517742" sldId="256"/>
            <ac:picMk id="3" creationId="{D9E8B73F-7702-4A16-9B48-EA5ED10138CD}"/>
          </ac:picMkLst>
        </pc:picChg>
        <pc:picChg chg="del mod">
          <ac:chgData name="John Hannes" userId="62106464-1629-4786-837d-8ba18aae52d2" providerId="ADAL" clId="{222A8B25-D038-406C-B0B0-80BB76600FEA}" dt="2022-07-08T18:47:18.486" v="50" actId="478"/>
          <ac:picMkLst>
            <pc:docMk/>
            <pc:sldMk cId="1529517742" sldId="256"/>
            <ac:picMk id="5" creationId="{1AAA1B85-DE12-41F6-A607-16376CCD16B6}"/>
          </ac:picMkLst>
        </pc:picChg>
        <pc:picChg chg="add mod ord">
          <ac:chgData name="John Hannes" userId="62106464-1629-4786-837d-8ba18aae52d2" providerId="ADAL" clId="{222A8B25-D038-406C-B0B0-80BB76600FEA}" dt="2022-07-08T18:48:33.846" v="60" actId="171"/>
          <ac:picMkLst>
            <pc:docMk/>
            <pc:sldMk cId="1529517742" sldId="256"/>
            <ac:picMk id="7" creationId="{785AB5F9-FC9D-4A07-9F4B-47609E2F1E23}"/>
          </ac:picMkLst>
        </pc:picChg>
      </pc:sldChg>
      <pc:sldChg chg="del">
        <pc:chgData name="John Hannes" userId="62106464-1629-4786-837d-8ba18aae52d2" providerId="ADAL" clId="{222A8B25-D038-406C-B0B0-80BB76600FEA}" dt="2022-07-08T18:50:19.598" v="91" actId="47"/>
        <pc:sldMkLst>
          <pc:docMk/>
          <pc:sldMk cId="2255564818" sldId="257"/>
        </pc:sldMkLst>
      </pc:sldChg>
      <pc:sldChg chg="del">
        <pc:chgData name="John Hannes" userId="62106464-1629-4786-837d-8ba18aae52d2" providerId="ADAL" clId="{222A8B25-D038-406C-B0B0-80BB76600FEA}" dt="2022-07-08T18:50:19.598" v="91" actId="47"/>
        <pc:sldMkLst>
          <pc:docMk/>
          <pc:sldMk cId="2911392553" sldId="258"/>
        </pc:sldMkLst>
      </pc:sldChg>
      <pc:sldChg chg="del">
        <pc:chgData name="John Hannes" userId="62106464-1629-4786-837d-8ba18aae52d2" providerId="ADAL" clId="{222A8B25-D038-406C-B0B0-80BB76600FEA}" dt="2022-07-08T18:50:19.598" v="91" actId="47"/>
        <pc:sldMkLst>
          <pc:docMk/>
          <pc:sldMk cId="3501485300" sldId="259"/>
        </pc:sldMkLst>
      </pc:sldChg>
      <pc:sldChg chg="del">
        <pc:chgData name="John Hannes" userId="62106464-1629-4786-837d-8ba18aae52d2" providerId="ADAL" clId="{222A8B25-D038-406C-B0B0-80BB76600FEA}" dt="2022-07-08T18:50:19.598" v="91" actId="47"/>
        <pc:sldMkLst>
          <pc:docMk/>
          <pc:sldMk cId="3732019475" sldId="260"/>
        </pc:sldMkLst>
      </pc:sldChg>
      <pc:sldChg chg="del">
        <pc:chgData name="John Hannes" userId="62106464-1629-4786-837d-8ba18aae52d2" providerId="ADAL" clId="{222A8B25-D038-406C-B0B0-80BB76600FEA}" dt="2022-07-08T18:50:19.598" v="91" actId="47"/>
        <pc:sldMkLst>
          <pc:docMk/>
          <pc:sldMk cId="1372184247" sldId="261"/>
        </pc:sldMkLst>
      </pc:sldChg>
      <pc:sldChg chg="addSp delSp modSp mod">
        <pc:chgData name="John Hannes" userId="62106464-1629-4786-837d-8ba18aae52d2" providerId="ADAL" clId="{222A8B25-D038-406C-B0B0-80BB76600FEA}" dt="2022-07-08T18:50:55.176" v="98" actId="167"/>
        <pc:sldMkLst>
          <pc:docMk/>
          <pc:sldMk cId="4039771178" sldId="263"/>
        </pc:sldMkLst>
        <pc:picChg chg="add mod ord">
          <ac:chgData name="John Hannes" userId="62106464-1629-4786-837d-8ba18aae52d2" providerId="ADAL" clId="{222A8B25-D038-406C-B0B0-80BB76600FEA}" dt="2022-07-08T18:50:55.176" v="98" actId="167"/>
          <ac:picMkLst>
            <pc:docMk/>
            <pc:sldMk cId="4039771178" sldId="263"/>
            <ac:picMk id="3" creationId="{738A1B5C-EBA0-4E97-A2E9-9DD30BC4445A}"/>
          </ac:picMkLst>
        </pc:picChg>
        <pc:picChg chg="del">
          <ac:chgData name="John Hannes" userId="62106464-1629-4786-837d-8ba18aae52d2" providerId="ADAL" clId="{222A8B25-D038-406C-B0B0-80BB76600FEA}" dt="2022-07-08T18:50:48.948" v="94" actId="478"/>
          <ac:picMkLst>
            <pc:docMk/>
            <pc:sldMk cId="4039771178" sldId="263"/>
            <ac:picMk id="5" creationId="{1AAA1B85-DE12-41F6-A607-16376CCD16B6}"/>
          </ac:picMkLst>
        </pc:picChg>
      </pc:sldChg>
      <pc:sldChg chg="del">
        <pc:chgData name="John Hannes" userId="62106464-1629-4786-837d-8ba18aae52d2" providerId="ADAL" clId="{222A8B25-D038-406C-B0B0-80BB76600FEA}" dt="2022-07-08T18:50:19.598" v="91" actId="47"/>
        <pc:sldMkLst>
          <pc:docMk/>
          <pc:sldMk cId="718792077" sldId="264"/>
        </pc:sldMkLst>
      </pc:sldChg>
      <pc:sldChg chg="del">
        <pc:chgData name="John Hannes" userId="62106464-1629-4786-837d-8ba18aae52d2" providerId="ADAL" clId="{222A8B25-D038-406C-B0B0-80BB76600FEA}" dt="2022-07-08T18:50:19.598" v="91" actId="47"/>
        <pc:sldMkLst>
          <pc:docMk/>
          <pc:sldMk cId="1512876340" sldId="265"/>
        </pc:sldMkLst>
      </pc:sldChg>
      <pc:sldChg chg="delSp new del mod">
        <pc:chgData name="John Hannes" userId="62106464-1629-4786-837d-8ba18aae52d2" providerId="ADAL" clId="{222A8B25-D038-406C-B0B0-80BB76600FEA}" dt="2022-07-08T18:37:28.814" v="43" actId="47"/>
        <pc:sldMkLst>
          <pc:docMk/>
          <pc:sldMk cId="2000092731" sldId="266"/>
        </pc:sldMkLst>
        <pc:spChg chg="del">
          <ac:chgData name="John Hannes" userId="62106464-1629-4786-837d-8ba18aae52d2" providerId="ADAL" clId="{222A8B25-D038-406C-B0B0-80BB76600FEA}" dt="2022-07-08T18:37:16.719" v="40" actId="478"/>
          <ac:spMkLst>
            <pc:docMk/>
            <pc:sldMk cId="2000092731" sldId="266"/>
            <ac:spMk id="2" creationId="{E23C4E27-2627-428E-855B-FDF98EB102AA}"/>
          </ac:spMkLst>
        </pc:spChg>
        <pc:spChg chg="del">
          <ac:chgData name="John Hannes" userId="62106464-1629-4786-837d-8ba18aae52d2" providerId="ADAL" clId="{222A8B25-D038-406C-B0B0-80BB76600FEA}" dt="2022-07-08T18:37:17.791" v="41" actId="478"/>
          <ac:spMkLst>
            <pc:docMk/>
            <pc:sldMk cId="2000092731" sldId="266"/>
            <ac:spMk id="3" creationId="{EA9E10C1-0A4F-41CD-89CE-D375DB3E526F}"/>
          </ac:spMkLst>
        </pc:spChg>
      </pc:sldChg>
      <pc:sldChg chg="addSp delSp modSp add del mod">
        <pc:chgData name="John Hannes" userId="62106464-1629-4786-837d-8ba18aae52d2" providerId="ADAL" clId="{222A8B25-D038-406C-B0B0-80BB76600FEA}" dt="2022-07-08T18:54:34.060" v="114" actId="171"/>
        <pc:sldMkLst>
          <pc:docMk/>
          <pc:sldMk cId="3366330768" sldId="277"/>
        </pc:sldMkLst>
        <pc:spChg chg="mod">
          <ac:chgData name="John Hannes" userId="62106464-1629-4786-837d-8ba18aae52d2" providerId="ADAL" clId="{222A8B25-D038-406C-B0B0-80BB76600FEA}" dt="2022-07-08T18:53:25.191" v="106" actId="1076"/>
          <ac:spMkLst>
            <pc:docMk/>
            <pc:sldMk cId="3366330768" sldId="277"/>
            <ac:spMk id="7" creationId="{00000000-0000-0000-0000-000000000000}"/>
          </ac:spMkLst>
        </pc:spChg>
        <pc:picChg chg="add mod ord modCrop">
          <ac:chgData name="John Hannes" userId="62106464-1629-4786-837d-8ba18aae52d2" providerId="ADAL" clId="{222A8B25-D038-406C-B0B0-80BB76600FEA}" dt="2022-07-08T18:54:34.060" v="114" actId="171"/>
          <ac:picMkLst>
            <pc:docMk/>
            <pc:sldMk cId="3366330768" sldId="277"/>
            <ac:picMk id="3" creationId="{23F357A1-D907-4D06-A4AD-6AA6F875D2D1}"/>
          </ac:picMkLst>
        </pc:picChg>
        <pc:picChg chg="del mod">
          <ac:chgData name="John Hannes" userId="62106464-1629-4786-837d-8ba18aae52d2" providerId="ADAL" clId="{222A8B25-D038-406C-B0B0-80BB76600FEA}" dt="2022-07-08T18:53:19.150" v="103" actId="478"/>
          <ac:picMkLst>
            <pc:docMk/>
            <pc:sldMk cId="3366330768" sldId="277"/>
            <ac:picMk id="4" creationId="{062D4C41-80B0-5C4B-B6B3-4BE21A43B1AA}"/>
          </ac:picMkLst>
        </pc:picChg>
      </pc:sldChg>
      <pc:sldChg chg="addSp delSp modSp add del mod">
        <pc:chgData name="John Hannes" userId="62106464-1629-4786-837d-8ba18aae52d2" providerId="ADAL" clId="{222A8B25-D038-406C-B0B0-80BB76600FEA}" dt="2022-07-08T18:55:43.832" v="124" actId="732"/>
        <pc:sldMkLst>
          <pc:docMk/>
          <pc:sldMk cId="457988429" sldId="278"/>
        </pc:sldMkLst>
        <pc:picChg chg="add mod ord modCrop">
          <ac:chgData name="John Hannes" userId="62106464-1629-4786-837d-8ba18aae52d2" providerId="ADAL" clId="{222A8B25-D038-406C-B0B0-80BB76600FEA}" dt="2022-07-08T18:55:43.832" v="124" actId="732"/>
          <ac:picMkLst>
            <pc:docMk/>
            <pc:sldMk cId="457988429" sldId="278"/>
            <ac:picMk id="3" creationId="{C854D248-4387-4A76-B455-6300F3AA8B99}"/>
          </ac:picMkLst>
        </pc:picChg>
        <pc:picChg chg="del">
          <ac:chgData name="John Hannes" userId="62106464-1629-4786-837d-8ba18aae52d2" providerId="ADAL" clId="{222A8B25-D038-406C-B0B0-80BB76600FEA}" dt="2022-07-08T18:54:25.634" v="113" actId="478"/>
          <ac:picMkLst>
            <pc:docMk/>
            <pc:sldMk cId="457988429" sldId="278"/>
            <ac:picMk id="4" creationId="{76E03F8A-3E28-E04A-9DAE-C910F62FE8D2}"/>
          </ac:picMkLst>
        </pc:picChg>
      </pc:sldChg>
      <pc:sldChg chg="addSp delSp modSp add del mod">
        <pc:chgData name="John Hannes" userId="62106464-1629-4786-837d-8ba18aae52d2" providerId="ADAL" clId="{222A8B25-D038-406C-B0B0-80BB76600FEA}" dt="2022-07-08T18:56:25.912" v="135" actId="732"/>
        <pc:sldMkLst>
          <pc:docMk/>
          <pc:sldMk cId="4239484473" sldId="279"/>
        </pc:sldMkLst>
        <pc:picChg chg="add mod ord modCrop">
          <ac:chgData name="John Hannes" userId="62106464-1629-4786-837d-8ba18aae52d2" providerId="ADAL" clId="{222A8B25-D038-406C-B0B0-80BB76600FEA}" dt="2022-07-08T18:56:25.912" v="135" actId="732"/>
          <ac:picMkLst>
            <pc:docMk/>
            <pc:sldMk cId="4239484473" sldId="279"/>
            <ac:picMk id="3" creationId="{88E95A97-4280-427E-B75A-BF8C7DF80375}"/>
          </ac:picMkLst>
        </pc:picChg>
        <pc:picChg chg="del">
          <ac:chgData name="John Hannes" userId="62106464-1629-4786-837d-8ba18aae52d2" providerId="ADAL" clId="{222A8B25-D038-406C-B0B0-80BB76600FEA}" dt="2022-07-08T18:55:51.091" v="125" actId="478"/>
          <ac:picMkLst>
            <pc:docMk/>
            <pc:sldMk cId="4239484473" sldId="279"/>
            <ac:picMk id="8" creationId="{B229AF76-AB25-7249-866F-DB51C1049EC6}"/>
          </ac:picMkLst>
        </pc:picChg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1156281085" sldId="280"/>
        </pc:sldMkLst>
      </pc:sldChg>
      <pc:sldChg chg="delSp modSp add mod">
        <pc:chgData name="John Hannes" userId="62106464-1629-4786-837d-8ba18aae52d2" providerId="ADAL" clId="{222A8B25-D038-406C-B0B0-80BB76600FEA}" dt="2022-07-08T19:03:58.756" v="471" actId="20577"/>
        <pc:sldMkLst>
          <pc:docMk/>
          <pc:sldMk cId="566797554" sldId="281"/>
        </pc:sldMkLst>
        <pc:spChg chg="mod">
          <ac:chgData name="John Hannes" userId="62106464-1629-4786-837d-8ba18aae52d2" providerId="ADAL" clId="{222A8B25-D038-406C-B0B0-80BB76600FEA}" dt="2022-07-08T19:03:58.756" v="471" actId="20577"/>
          <ac:spMkLst>
            <pc:docMk/>
            <pc:sldMk cId="566797554" sldId="281"/>
            <ac:spMk id="7" creationId="{00000000-0000-0000-0000-000000000000}"/>
          </ac:spMkLst>
        </pc:spChg>
        <pc:spChg chg="del">
          <ac:chgData name="John Hannes" userId="62106464-1629-4786-837d-8ba18aae52d2" providerId="ADAL" clId="{222A8B25-D038-406C-B0B0-80BB76600FEA}" dt="2022-07-08T18:37:33.238" v="44" actId="478"/>
          <ac:spMkLst>
            <pc:docMk/>
            <pc:sldMk cId="566797554" sldId="281"/>
            <ac:spMk id="9" creationId="{18A27602-0E73-4EE2-949F-172A80F6A07F}"/>
          </ac:spMkLst>
        </pc:spChg>
        <pc:spChg chg="del mod">
          <ac:chgData name="John Hannes" userId="62106464-1629-4786-837d-8ba18aae52d2" providerId="ADAL" clId="{222A8B25-D038-406C-B0B0-80BB76600FEA}" dt="2022-07-08T18:37:36.627" v="47" actId="478"/>
          <ac:spMkLst>
            <pc:docMk/>
            <pc:sldMk cId="566797554" sldId="281"/>
            <ac:spMk id="10" creationId="{F75BB164-22FC-48D5-91C3-3820509C9C37}"/>
          </ac:spMkLst>
        </pc:spChg>
        <pc:cxnChg chg="del">
          <ac:chgData name="John Hannes" userId="62106464-1629-4786-837d-8ba18aae52d2" providerId="ADAL" clId="{222A8B25-D038-406C-B0B0-80BB76600FEA}" dt="2022-07-08T18:37:35.159" v="46" actId="478"/>
          <ac:cxnSpMkLst>
            <pc:docMk/>
            <pc:sldMk cId="566797554" sldId="281"/>
            <ac:cxnSpMk id="11" creationId="{125DE578-6019-46E3-A19D-2157A1AA672F}"/>
          </ac:cxnSpMkLst>
        </pc:cxnChg>
      </pc:sldChg>
      <pc:sldChg chg="modSp add del mod">
        <pc:chgData name="John Hannes" userId="62106464-1629-4786-837d-8ba18aae52d2" providerId="ADAL" clId="{222A8B25-D038-406C-B0B0-80BB76600FEA}" dt="2022-07-08T18:49:09.039" v="88" actId="47"/>
        <pc:sldMkLst>
          <pc:docMk/>
          <pc:sldMk cId="2986867948" sldId="282"/>
        </pc:sldMkLst>
        <pc:spChg chg="mod">
          <ac:chgData name="John Hannes" userId="62106464-1629-4786-837d-8ba18aae52d2" providerId="ADAL" clId="{222A8B25-D038-406C-B0B0-80BB76600FEA}" dt="2022-07-08T18:49:06.267" v="87" actId="20577"/>
          <ac:spMkLst>
            <pc:docMk/>
            <pc:sldMk cId="2986867948" sldId="282"/>
            <ac:spMk id="6" creationId="{A20AD803-BC4C-43E9-A81C-ECAF7789126F}"/>
          </ac:spMkLst>
        </pc:spChg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1845092126" sldId="283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3688156394" sldId="284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2329522736" sldId="286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3875139737" sldId="287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3792171176" sldId="288"/>
        </pc:sldMkLst>
      </pc:sldChg>
      <pc:sldChg chg="modSp add del mod">
        <pc:chgData name="John Hannes" userId="62106464-1629-4786-837d-8ba18aae52d2" providerId="ADAL" clId="{222A8B25-D038-406C-B0B0-80BB76600FEA}" dt="2022-07-08T18:58:11.955" v="146" actId="6549"/>
        <pc:sldMkLst>
          <pc:docMk/>
          <pc:sldMk cId="1504900595" sldId="289"/>
        </pc:sldMkLst>
        <pc:spChg chg="mod">
          <ac:chgData name="John Hannes" userId="62106464-1629-4786-837d-8ba18aae52d2" providerId="ADAL" clId="{222A8B25-D038-406C-B0B0-80BB76600FEA}" dt="2022-07-08T18:58:11.955" v="146" actId="6549"/>
          <ac:spMkLst>
            <pc:docMk/>
            <pc:sldMk cId="1504900595" sldId="289"/>
            <ac:spMk id="6" creationId="{30485155-EEB9-4752-B770-8F3D731DA393}"/>
          </ac:spMkLst>
        </pc:spChg>
        <pc:spChg chg="mod">
          <ac:chgData name="John Hannes" userId="62106464-1629-4786-837d-8ba18aae52d2" providerId="ADAL" clId="{222A8B25-D038-406C-B0B0-80BB76600FEA}" dt="2022-07-08T18:58:10.036" v="145" actId="20577"/>
          <ac:spMkLst>
            <pc:docMk/>
            <pc:sldMk cId="1504900595" sldId="289"/>
            <ac:spMk id="8" creationId="{A5376098-7854-42A6-808F-8DA10E48643A}"/>
          </ac:spMkLst>
        </pc:spChg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3911924832" sldId="290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2215621454" sldId="291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4239293641" sldId="292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3515569018" sldId="294"/>
        </pc:sldMkLst>
      </pc:sldChg>
      <pc:sldChg chg="add del">
        <pc:chgData name="John Hannes" userId="62106464-1629-4786-837d-8ba18aae52d2" providerId="ADAL" clId="{222A8B25-D038-406C-B0B0-80BB76600FEA}" dt="2022-07-08T18:50:38.772" v="93"/>
        <pc:sldMkLst>
          <pc:docMk/>
          <pc:sldMk cId="821506686" sldId="295"/>
        </pc:sldMkLst>
      </pc:sldChg>
      <pc:sldChg chg="modSp add del mod">
        <pc:chgData name="John Hannes" userId="62106464-1629-4786-837d-8ba18aae52d2" providerId="ADAL" clId="{222A8B25-D038-406C-B0B0-80BB76600FEA}" dt="2022-07-08T19:03:26.041" v="457" actId="20577"/>
        <pc:sldMkLst>
          <pc:docMk/>
          <pc:sldMk cId="2169610793" sldId="296"/>
        </pc:sldMkLst>
        <pc:spChg chg="mod">
          <ac:chgData name="John Hannes" userId="62106464-1629-4786-837d-8ba18aae52d2" providerId="ADAL" clId="{222A8B25-D038-406C-B0B0-80BB76600FEA}" dt="2022-07-08T19:03:26.041" v="457" actId="20577"/>
          <ac:spMkLst>
            <pc:docMk/>
            <pc:sldMk cId="2169610793" sldId="296"/>
            <ac:spMk id="7" creationId="{A2AD9F0B-609D-485C-A8DC-857D741363A5}"/>
          </ac:spMkLst>
        </pc:spChg>
      </pc:sldChg>
      <pc:sldChg chg="addSp delSp modSp add mod">
        <pc:chgData name="John Hannes" userId="62106464-1629-4786-837d-8ba18aae52d2" providerId="ADAL" clId="{222A8B25-D038-406C-B0B0-80BB76600FEA}" dt="2022-07-08T19:00:10.832" v="178" actId="732"/>
        <pc:sldMkLst>
          <pc:docMk/>
          <pc:sldMk cId="3535145279" sldId="297"/>
        </pc:sldMkLst>
        <pc:spChg chg="mod">
          <ac:chgData name="John Hannes" userId="62106464-1629-4786-837d-8ba18aae52d2" providerId="ADAL" clId="{222A8B25-D038-406C-B0B0-80BB76600FEA}" dt="2022-07-08T18:59:34.191" v="167" actId="20577"/>
          <ac:spMkLst>
            <pc:docMk/>
            <pc:sldMk cId="3535145279" sldId="297"/>
            <ac:spMk id="11" creationId="{7A0EAF68-FD41-40D5-9227-A6DDA30AA202}"/>
          </ac:spMkLst>
        </pc:spChg>
        <pc:picChg chg="del">
          <ac:chgData name="John Hannes" userId="62106464-1629-4786-837d-8ba18aae52d2" providerId="ADAL" clId="{222A8B25-D038-406C-B0B0-80BB76600FEA}" dt="2022-07-08T18:59:37.233" v="168" actId="478"/>
          <ac:picMkLst>
            <pc:docMk/>
            <pc:sldMk cId="3535145279" sldId="297"/>
            <ac:picMk id="3" creationId="{88E95A97-4280-427E-B75A-BF8C7DF80375}"/>
          </ac:picMkLst>
        </pc:picChg>
        <pc:picChg chg="add mod ord modCrop">
          <ac:chgData name="John Hannes" userId="62106464-1629-4786-837d-8ba18aae52d2" providerId="ADAL" clId="{222A8B25-D038-406C-B0B0-80BB76600FEA}" dt="2022-07-08T19:00:10.832" v="178" actId="732"/>
          <ac:picMkLst>
            <pc:docMk/>
            <pc:sldMk cId="3535145279" sldId="297"/>
            <ac:picMk id="4" creationId="{49B1C673-672C-44AD-A85B-A4375A7BBD9C}"/>
          </ac:picMkLst>
        </pc:picChg>
      </pc:sldChg>
      <pc:sldChg chg="delSp modSp add mod modAnim">
        <pc:chgData name="John Hannes" userId="62106464-1629-4786-837d-8ba18aae52d2" providerId="ADAL" clId="{222A8B25-D038-406C-B0B0-80BB76600FEA}" dt="2022-07-08T19:05:23.080" v="546" actId="1076"/>
        <pc:sldMkLst>
          <pc:docMk/>
          <pc:sldMk cId="3012503031" sldId="298"/>
        </pc:sldMkLst>
        <pc:spChg chg="mod">
          <ac:chgData name="John Hannes" userId="62106464-1629-4786-837d-8ba18aae52d2" providerId="ADAL" clId="{222A8B25-D038-406C-B0B0-80BB76600FEA}" dt="2022-07-08T19:05:23.080" v="546" actId="1076"/>
          <ac:spMkLst>
            <pc:docMk/>
            <pc:sldMk cId="3012503031" sldId="298"/>
            <ac:spMk id="6" creationId="{00000000-0000-0000-0000-000000000000}"/>
          </ac:spMkLst>
        </pc:spChg>
        <pc:spChg chg="mod">
          <ac:chgData name="John Hannes" userId="62106464-1629-4786-837d-8ba18aae52d2" providerId="ADAL" clId="{222A8B25-D038-406C-B0B0-80BB76600FEA}" dt="2022-07-08T19:00:31.850" v="207" actId="14100"/>
          <ac:spMkLst>
            <pc:docMk/>
            <pc:sldMk cId="3012503031" sldId="298"/>
            <ac:spMk id="7" creationId="{00000000-0000-0000-0000-000000000000}"/>
          </ac:spMkLst>
        </pc:spChg>
        <pc:spChg chg="del">
          <ac:chgData name="John Hannes" userId="62106464-1629-4786-837d-8ba18aae52d2" providerId="ADAL" clId="{222A8B25-D038-406C-B0B0-80BB76600FEA}" dt="2022-07-08T19:00:34.240" v="208" actId="478"/>
          <ac:spMkLst>
            <pc:docMk/>
            <pc:sldMk cId="3012503031" sldId="298"/>
            <ac:spMk id="8" creationId="{00000000-0000-0000-0000-000000000000}"/>
          </ac:spMkLst>
        </pc:spChg>
      </pc:sldChg>
      <pc:sldChg chg="add del">
        <pc:chgData name="John Hannes" userId="62106464-1629-4786-837d-8ba18aae52d2" providerId="ADAL" clId="{222A8B25-D038-406C-B0B0-80BB76600FEA}" dt="2022-07-08T18:59:04.030" v="147" actId="47"/>
        <pc:sldMkLst>
          <pc:docMk/>
          <pc:sldMk cId="2048944214" sldId="301"/>
        </pc:sldMkLst>
      </pc:sldChg>
      <pc:sldChg chg="add del">
        <pc:chgData name="John Hannes" userId="62106464-1629-4786-837d-8ba18aae52d2" providerId="ADAL" clId="{222A8B25-D038-406C-B0B0-80BB76600FEA}" dt="2022-07-08T18:59:04.030" v="147" actId="47"/>
        <pc:sldMkLst>
          <pc:docMk/>
          <pc:sldMk cId="3686465268" sldId="302"/>
        </pc:sldMkLst>
      </pc:sldChg>
    </pc:docChg>
  </pc:docChgLst>
  <pc:docChgLst>
    <pc:chgData name="John Hannes" userId="62106464-1629-4786-837d-8ba18aae52d2" providerId="ADAL" clId="{B86F6DEA-1511-407D-8F8D-42B708296105}"/>
    <pc:docChg chg="undo custSel addSld modSld">
      <pc:chgData name="John Hannes" userId="62106464-1629-4786-837d-8ba18aae52d2" providerId="ADAL" clId="{B86F6DEA-1511-407D-8F8D-42B708296105}" dt="2022-03-21T13:23:58.906" v="756" actId="20577"/>
      <pc:docMkLst>
        <pc:docMk/>
      </pc:docMkLst>
      <pc:sldChg chg="modSp mod">
        <pc:chgData name="John Hannes" userId="62106464-1629-4786-837d-8ba18aae52d2" providerId="ADAL" clId="{B86F6DEA-1511-407D-8F8D-42B708296105}" dt="2022-03-17T19:04:35.641" v="351" actId="6549"/>
        <pc:sldMkLst>
          <pc:docMk/>
          <pc:sldMk cId="2255564818" sldId="257"/>
        </pc:sldMkLst>
        <pc:spChg chg="mod">
          <ac:chgData name="John Hannes" userId="62106464-1629-4786-837d-8ba18aae52d2" providerId="ADAL" clId="{B86F6DEA-1511-407D-8F8D-42B708296105}" dt="2022-03-17T19:04:35.641" v="351" actId="6549"/>
          <ac:spMkLst>
            <pc:docMk/>
            <pc:sldMk cId="2255564818" sldId="257"/>
            <ac:spMk id="7" creationId="{B0F1B0EC-AFC9-442A-A45C-62156FAD1F62}"/>
          </ac:spMkLst>
        </pc:spChg>
      </pc:sldChg>
      <pc:sldChg chg="modSp mod">
        <pc:chgData name="John Hannes" userId="62106464-1629-4786-837d-8ba18aae52d2" providerId="ADAL" clId="{B86F6DEA-1511-407D-8F8D-42B708296105}" dt="2022-03-17T13:25:08.086" v="29" actId="20577"/>
        <pc:sldMkLst>
          <pc:docMk/>
          <pc:sldMk cId="2911392553" sldId="258"/>
        </pc:sldMkLst>
        <pc:spChg chg="mod">
          <ac:chgData name="John Hannes" userId="62106464-1629-4786-837d-8ba18aae52d2" providerId="ADAL" clId="{B86F6DEA-1511-407D-8F8D-42B708296105}" dt="2022-03-17T13:25:08.086" v="29" actId="20577"/>
          <ac:spMkLst>
            <pc:docMk/>
            <pc:sldMk cId="2911392553" sldId="258"/>
            <ac:spMk id="4" creationId="{0EDC47ED-7F22-4703-BDDA-847B77E58267}"/>
          </ac:spMkLst>
        </pc:spChg>
      </pc:sldChg>
      <pc:sldChg chg="modSp mod">
        <pc:chgData name="John Hannes" userId="62106464-1629-4786-837d-8ba18aae52d2" providerId="ADAL" clId="{B86F6DEA-1511-407D-8F8D-42B708296105}" dt="2022-03-17T14:08:33.259" v="244" actId="20577"/>
        <pc:sldMkLst>
          <pc:docMk/>
          <pc:sldMk cId="3501485300" sldId="259"/>
        </pc:sldMkLst>
        <pc:spChg chg="mod">
          <ac:chgData name="John Hannes" userId="62106464-1629-4786-837d-8ba18aae52d2" providerId="ADAL" clId="{B86F6DEA-1511-407D-8F8D-42B708296105}" dt="2022-03-17T14:08:33.259" v="244" actId="20577"/>
          <ac:spMkLst>
            <pc:docMk/>
            <pc:sldMk cId="3501485300" sldId="259"/>
            <ac:spMk id="4" creationId="{66DD322D-F1E6-49D7-9AB5-9DC25DAEB040}"/>
          </ac:spMkLst>
        </pc:spChg>
      </pc:sldChg>
      <pc:sldChg chg="modSp mod">
        <pc:chgData name="John Hannes" userId="62106464-1629-4786-837d-8ba18aae52d2" providerId="ADAL" clId="{B86F6DEA-1511-407D-8F8D-42B708296105}" dt="2022-03-17T14:09:28.627" v="322" actId="20577"/>
        <pc:sldMkLst>
          <pc:docMk/>
          <pc:sldMk cId="3732019475" sldId="260"/>
        </pc:sldMkLst>
        <pc:spChg chg="mod">
          <ac:chgData name="John Hannes" userId="62106464-1629-4786-837d-8ba18aae52d2" providerId="ADAL" clId="{B86F6DEA-1511-407D-8F8D-42B708296105}" dt="2022-03-17T14:09:28.627" v="322" actId="20577"/>
          <ac:spMkLst>
            <pc:docMk/>
            <pc:sldMk cId="3732019475" sldId="260"/>
            <ac:spMk id="4" creationId="{66DD322D-F1E6-49D7-9AB5-9DC25DAEB040}"/>
          </ac:spMkLst>
        </pc:spChg>
      </pc:sldChg>
      <pc:sldChg chg="modSp mod">
        <pc:chgData name="John Hannes" userId="62106464-1629-4786-837d-8ba18aae52d2" providerId="ADAL" clId="{B86F6DEA-1511-407D-8F8D-42B708296105}" dt="2022-03-17T13:53:42.575" v="181" actId="12"/>
        <pc:sldMkLst>
          <pc:docMk/>
          <pc:sldMk cId="1372184247" sldId="261"/>
        </pc:sldMkLst>
        <pc:spChg chg="mod">
          <ac:chgData name="John Hannes" userId="62106464-1629-4786-837d-8ba18aae52d2" providerId="ADAL" clId="{B86F6DEA-1511-407D-8F8D-42B708296105}" dt="2022-03-17T13:53:42.575" v="181" actId="12"/>
          <ac:spMkLst>
            <pc:docMk/>
            <pc:sldMk cId="1372184247" sldId="261"/>
            <ac:spMk id="4" creationId="{0EDC47ED-7F22-4703-BDDA-847B77E58267}"/>
          </ac:spMkLst>
        </pc:spChg>
      </pc:sldChg>
      <pc:sldChg chg="modSp add mod">
        <pc:chgData name="John Hannes" userId="62106464-1629-4786-837d-8ba18aae52d2" providerId="ADAL" clId="{B86F6DEA-1511-407D-8F8D-42B708296105}" dt="2022-03-21T13:23:58.906" v="756" actId="20577"/>
        <pc:sldMkLst>
          <pc:docMk/>
          <pc:sldMk cId="718792077" sldId="264"/>
        </pc:sldMkLst>
        <pc:spChg chg="mod">
          <ac:chgData name="John Hannes" userId="62106464-1629-4786-837d-8ba18aae52d2" providerId="ADAL" clId="{B86F6DEA-1511-407D-8F8D-42B708296105}" dt="2022-03-21T13:23:58.906" v="756" actId="20577"/>
          <ac:spMkLst>
            <pc:docMk/>
            <pc:sldMk cId="718792077" sldId="264"/>
            <ac:spMk id="7" creationId="{B0F1B0EC-AFC9-442A-A45C-62156FAD1F62}"/>
          </ac:spMkLst>
        </pc:spChg>
      </pc:sldChg>
    </pc:docChg>
  </pc:docChgLst>
  <pc:docChgLst>
    <pc:chgData name="John Hannes" userId="62106464-1629-4786-837d-8ba18aae52d2" providerId="ADAL" clId="{A03AF10F-079C-4DFE-B1EA-F51A777BA9F2}"/>
    <pc:docChg chg="undo custSel addSld modSld">
      <pc:chgData name="John Hannes" userId="62106464-1629-4786-837d-8ba18aae52d2" providerId="ADAL" clId="{A03AF10F-079C-4DFE-B1EA-F51A777BA9F2}" dt="2022-04-29T22:31:18.114" v="556" actId="12"/>
      <pc:docMkLst>
        <pc:docMk/>
      </pc:docMkLst>
      <pc:sldChg chg="modSp mod">
        <pc:chgData name="John Hannes" userId="62106464-1629-4786-837d-8ba18aae52d2" providerId="ADAL" clId="{A03AF10F-079C-4DFE-B1EA-F51A777BA9F2}" dt="2022-04-29T22:21:49.703" v="4" actId="20577"/>
        <pc:sldMkLst>
          <pc:docMk/>
          <pc:sldMk cId="1529517742" sldId="256"/>
        </pc:sldMkLst>
        <pc:spChg chg="mod">
          <ac:chgData name="John Hannes" userId="62106464-1629-4786-837d-8ba18aae52d2" providerId="ADAL" clId="{A03AF10F-079C-4DFE-B1EA-F51A777BA9F2}" dt="2022-04-29T22:21:49.703" v="4" actId="20577"/>
          <ac:spMkLst>
            <pc:docMk/>
            <pc:sldMk cId="1529517742" sldId="256"/>
            <ac:spMk id="6" creationId="{A20AD803-BC4C-43E9-A81C-ECAF7789126F}"/>
          </ac:spMkLst>
        </pc:spChg>
      </pc:sldChg>
      <pc:sldChg chg="modSp mod">
        <pc:chgData name="John Hannes" userId="62106464-1629-4786-837d-8ba18aae52d2" providerId="ADAL" clId="{A03AF10F-079C-4DFE-B1EA-F51A777BA9F2}" dt="2022-04-29T22:26:50.766" v="263" actId="20577"/>
        <pc:sldMkLst>
          <pc:docMk/>
          <pc:sldMk cId="2911392553" sldId="258"/>
        </pc:sldMkLst>
        <pc:spChg chg="mod">
          <ac:chgData name="John Hannes" userId="62106464-1629-4786-837d-8ba18aae52d2" providerId="ADAL" clId="{A03AF10F-079C-4DFE-B1EA-F51A777BA9F2}" dt="2022-04-29T22:26:50.766" v="263" actId="20577"/>
          <ac:spMkLst>
            <pc:docMk/>
            <pc:sldMk cId="2911392553" sldId="258"/>
            <ac:spMk id="4" creationId="{0EDC47ED-7F22-4703-BDDA-847B77E58267}"/>
          </ac:spMkLst>
        </pc:spChg>
      </pc:sldChg>
      <pc:sldChg chg="modSp mod">
        <pc:chgData name="John Hannes" userId="62106464-1629-4786-837d-8ba18aae52d2" providerId="ADAL" clId="{A03AF10F-079C-4DFE-B1EA-F51A777BA9F2}" dt="2022-04-29T22:27:05.649" v="267" actId="6549"/>
        <pc:sldMkLst>
          <pc:docMk/>
          <pc:sldMk cId="3501485300" sldId="259"/>
        </pc:sldMkLst>
        <pc:spChg chg="mod">
          <ac:chgData name="John Hannes" userId="62106464-1629-4786-837d-8ba18aae52d2" providerId="ADAL" clId="{A03AF10F-079C-4DFE-B1EA-F51A777BA9F2}" dt="2022-04-29T22:27:05.649" v="267" actId="6549"/>
          <ac:spMkLst>
            <pc:docMk/>
            <pc:sldMk cId="3501485300" sldId="259"/>
            <ac:spMk id="4" creationId="{66DD322D-F1E6-49D7-9AB5-9DC25DAEB040}"/>
          </ac:spMkLst>
        </pc:spChg>
      </pc:sldChg>
      <pc:sldChg chg="modSp mod">
        <pc:chgData name="John Hannes" userId="62106464-1629-4786-837d-8ba18aae52d2" providerId="ADAL" clId="{A03AF10F-079C-4DFE-B1EA-F51A777BA9F2}" dt="2022-04-29T22:25:56.743" v="219" actId="21"/>
        <pc:sldMkLst>
          <pc:docMk/>
          <pc:sldMk cId="1372184247" sldId="261"/>
        </pc:sldMkLst>
        <pc:spChg chg="mod">
          <ac:chgData name="John Hannes" userId="62106464-1629-4786-837d-8ba18aae52d2" providerId="ADAL" clId="{A03AF10F-079C-4DFE-B1EA-F51A777BA9F2}" dt="2022-04-29T22:25:56.743" v="219" actId="21"/>
          <ac:spMkLst>
            <pc:docMk/>
            <pc:sldMk cId="1372184247" sldId="261"/>
            <ac:spMk id="4" creationId="{0EDC47ED-7F22-4703-BDDA-847B77E58267}"/>
          </ac:spMkLst>
        </pc:spChg>
      </pc:sldChg>
      <pc:sldChg chg="modSp mod">
        <pc:chgData name="John Hannes" userId="62106464-1629-4786-837d-8ba18aae52d2" providerId="ADAL" clId="{A03AF10F-079C-4DFE-B1EA-F51A777BA9F2}" dt="2022-04-29T22:24:49.180" v="210" actId="20577"/>
        <pc:sldMkLst>
          <pc:docMk/>
          <pc:sldMk cId="718792077" sldId="264"/>
        </pc:sldMkLst>
        <pc:spChg chg="mod">
          <ac:chgData name="John Hannes" userId="62106464-1629-4786-837d-8ba18aae52d2" providerId="ADAL" clId="{A03AF10F-079C-4DFE-B1EA-F51A777BA9F2}" dt="2022-04-29T22:24:49.180" v="210" actId="20577"/>
          <ac:spMkLst>
            <pc:docMk/>
            <pc:sldMk cId="718792077" sldId="264"/>
            <ac:spMk id="7" creationId="{B0F1B0EC-AFC9-442A-A45C-62156FAD1F62}"/>
          </ac:spMkLst>
        </pc:spChg>
      </pc:sldChg>
      <pc:sldChg chg="modSp add mod">
        <pc:chgData name="John Hannes" userId="62106464-1629-4786-837d-8ba18aae52d2" providerId="ADAL" clId="{A03AF10F-079C-4DFE-B1EA-F51A777BA9F2}" dt="2022-04-29T22:31:18.114" v="556" actId="12"/>
        <pc:sldMkLst>
          <pc:docMk/>
          <pc:sldMk cId="1512876340" sldId="265"/>
        </pc:sldMkLst>
        <pc:spChg chg="mod">
          <ac:chgData name="John Hannes" userId="62106464-1629-4786-837d-8ba18aae52d2" providerId="ADAL" clId="{A03AF10F-079C-4DFE-B1EA-F51A777BA9F2}" dt="2022-04-29T22:31:18.114" v="556" actId="12"/>
          <ac:spMkLst>
            <pc:docMk/>
            <pc:sldMk cId="1512876340" sldId="265"/>
            <ac:spMk id="7" creationId="{B0F1B0EC-AFC9-442A-A45C-62156FAD1F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08B1-BB7E-4924-8AEC-45AC15379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A728D-5CFB-4086-9F69-183AAFC36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680B8-C674-472D-9278-548501B2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0ADA-714B-4E41-997A-2EF31A5F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B4E8-4919-4E93-9D9B-93B86972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8225-3100-4D8E-A9E9-33B6659B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69945-7F9C-48F1-8A46-A4EB47DFE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FEA48-8039-438D-A181-4FA1719A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950C9-E7A2-4B9D-B442-BD3651A0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B2A4B-9DBA-43D8-B0EA-CCE83C9D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AA3364-3E97-4A49-AEDD-D86B64D12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5923E-4C2E-4641-9F14-1A320E13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A7FB-2EE6-42D1-A865-F6A20C69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D95BF-5328-4C27-B53C-DA597BA7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3C62-A444-41FC-BACD-44045F83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4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22F6-7F2E-407C-97CD-C3EC0B76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BF16-9C08-46FE-9955-54466444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E1DE-B169-4411-ACB8-F9EB6DE2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1B7FC-3B71-4948-B92B-4AA5415A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A225-586D-4416-AA04-74556F24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0C3B-C6DD-4F13-A8B3-8318978C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F310-DCB7-43C6-987B-BE4EA6A4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D0BEB-16C9-47A5-A33B-12B2BB3C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8F92-4A1C-4FEA-A335-FA64990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07E3-7352-4A24-BB62-C61F66EA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7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C2FB-B612-4262-9E5E-FAE09327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1760-E8D5-4645-AB92-29BD1DA3A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761A0-E161-474D-9DE0-BFC606B6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1D4F4-4607-468D-9213-1E0806B5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F36AC-1A23-499B-B8CE-647FD323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3DC28-0931-4308-9646-F86B5C3D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0835-1BF6-44D9-AC3C-65232E8C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CF1B-9AF3-4EB9-B519-D42D89FE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C439F-1D11-4FF6-9CBC-6DB8AC2FE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F01B4-DBE4-4FB4-AB8D-4D5669390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CA078-E4D0-4203-A1F2-56D13F65A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0B373-4818-4ADB-BB24-3D7C21AF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878AE-7BE1-4042-86FD-A36BC445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3691C-99E8-4DA7-AA22-5EEB4581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4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F1FD-CFFC-459A-A751-A696AC44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D3EA7-D2E6-49B2-A32F-F17C7B8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9462B-5AE8-4FB5-8186-1C6D6EAE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2A385-A50B-4EBE-8D85-573F3A23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59611-8F70-4695-B973-2245E461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F7765-7725-4BB3-A317-9C5AC72A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61259-2902-4834-A92F-382549FE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0C5D-8F4B-466B-84C2-4E1E83D8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293C-6775-49CF-9D42-F316E7CB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359B9-FAD1-4BFA-9AE3-9D632985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45C12-B076-44D1-9F16-D799DFF2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B2830-88DE-4ADB-9B4B-658CDF7E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94EF5-5AE3-4167-8A3A-C2DFE65C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5E99-46E1-4A7C-B6FB-A75C17B4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9B934-8DA7-411D-BBD6-5DB36711B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ADBA-0EE9-4683-B92E-42A7250C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48D72-58E7-4130-81F0-C6FBC6E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98B8E-E2B1-4016-B91B-FBC007AA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94C91-27EF-4DC4-9CD8-1F7C5808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1D39A-FFD4-4700-AAE0-F0CEF5B7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4A79D-5121-41F8-95DB-E87BF0B3C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C515E-7F3F-45CA-B480-840EA5F56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F1AF-F9ED-4B97-A068-681AE2DEBCDD}" type="datetimeFigureOut">
              <a:rPr lang="en-US" smtClean="0"/>
              <a:t>08-Jul-2022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BB3-48E4-424A-BB1B-F0E558122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82A1-0294-4DE6-B155-F79B5AB7D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F88C-A10E-42C7-9C7A-4B35706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85AB5F9-FC9D-4A07-9F4B-47609E2F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AD803-BC4C-43E9-A81C-ECAF7789126F}"/>
              </a:ext>
            </a:extLst>
          </p:cNvPr>
          <p:cNvSpPr txBox="1"/>
          <p:nvPr/>
        </p:nvSpPr>
        <p:spPr>
          <a:xfrm>
            <a:off x="2196311" y="3706902"/>
            <a:ext cx="77993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  <a:latin typeface="Arial Narrow" panose="020B0606020202030204" pitchFamily="34" charset="0"/>
              </a:rPr>
              <a:t>MULTIDISTRICT PETS ALLIANCE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51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50788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Changing Our Communications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230248-5892-475E-8EEA-7320E8D03F9D}"/>
              </a:ext>
            </a:extLst>
          </p:cNvPr>
          <p:cNvSpPr/>
          <p:nvPr/>
        </p:nvSpPr>
        <p:spPr>
          <a:xfrm>
            <a:off x="606287" y="1554924"/>
            <a:ext cx="10793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Rotaractors are people of action </a:t>
            </a: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part of Rotary’s global network and committed to developing innovative solutions to the world’s most pressing challenges.</a:t>
            </a:r>
            <a:b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communities worldwide, our members – both </a:t>
            </a:r>
            <a: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Rotarians and Rotaractors - work together </a:t>
            </a: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sustainable change.</a:t>
            </a:r>
            <a:b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Rotary’s membership includes </a:t>
            </a:r>
            <a: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million people of action </a:t>
            </a: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globe. Working together, 1.2 million Rotarians and 220,000 Rotaractors in more than </a:t>
            </a:r>
            <a: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46,000 clubs </a:t>
            </a: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helping communities worldwide bring about positive change.</a:t>
            </a:r>
          </a:p>
        </p:txBody>
      </p:sp>
    </p:spTree>
    <p:extLst>
      <p:ext uri="{BB962C8B-B14F-4D97-AF65-F5344CB8AC3E}">
        <p14:creationId xmlns:p14="http://schemas.microsoft.com/office/powerpoint/2010/main" val="351556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42115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Enhanced Experiences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D9F0B-609D-485C-A8DC-857D741363A5}"/>
              </a:ext>
            </a:extLst>
          </p:cNvPr>
          <p:cNvSpPr/>
          <p:nvPr/>
        </p:nvSpPr>
        <p:spPr>
          <a:xfrm>
            <a:off x="457200" y="1681035"/>
            <a:ext cx="1154927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Member Leads Management | Phase 1 (March 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“Join” form and +Add Lead button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type added to emails, Leads page, and Details page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/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Communications updated to be inclusive of Rotaract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Health Check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officer/leader courses &amp; curriculum</a:t>
            </a:r>
          </a:p>
          <a:p>
            <a:pPr lvl="2">
              <a:spcBef>
                <a:spcPts val="0"/>
              </a:spcBef>
            </a:pPr>
            <a:endParaRPr lang="en-US" sz="21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2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42115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Eligibility for Awards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85155-EEB9-4752-B770-8F3D731DA393}"/>
              </a:ext>
            </a:extLst>
          </p:cNvPr>
          <p:cNvSpPr/>
          <p:nvPr/>
        </p:nvSpPr>
        <p:spPr>
          <a:xfrm>
            <a:off x="420757" y="2855406"/>
            <a:ext cx="11350487" cy="43242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None/>
            </a:pPr>
            <a: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INTERNATIONAL</a:t>
            </a:r>
            <a:b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Avenues of Service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Service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Above Self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Sylvia Whitlock Leadership Award</a:t>
            </a:r>
          </a:p>
          <a:p>
            <a:pPr>
              <a:buNone/>
            </a:pPr>
            <a:endParaRPr lang="en-US" sz="2500" b="1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b="1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b="1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b="1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500" b="1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ROTARY FOUNDATION</a:t>
            </a:r>
            <a:br>
              <a:rPr lang="en-US" sz="25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Foundation Service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 for Meritorious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Distinguished Service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376098-7854-42A6-808F-8DA10E48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927197"/>
            <a:ext cx="11201400" cy="458194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0" lvl="2" indent="0" algn="l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July 2022</a:t>
            </a:r>
          </a:p>
        </p:txBody>
      </p:sp>
    </p:spTree>
    <p:extLst>
      <p:ext uri="{BB962C8B-B14F-4D97-AF65-F5344CB8AC3E}">
        <p14:creationId xmlns:p14="http://schemas.microsoft.com/office/powerpoint/2010/main" val="150490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8595D"/>
              </a:solidFill>
            </a:endParaRPr>
          </a:p>
        </p:txBody>
      </p:sp>
      <p:pic>
        <p:nvPicPr>
          <p:cNvPr id="3" name="Picture 2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C854D248-4387-4A76-B455-6300F3AA8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0"/>
            <a:ext cx="12211050" cy="716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957" y="3084021"/>
            <a:ext cx="6417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HAPPENING NOW?</a:t>
            </a:r>
          </a:p>
        </p:txBody>
      </p:sp>
    </p:spTree>
    <p:extLst>
      <p:ext uri="{BB962C8B-B14F-4D97-AF65-F5344CB8AC3E}">
        <p14:creationId xmlns:p14="http://schemas.microsoft.com/office/powerpoint/2010/main" val="45798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42115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Rotary Grants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D9F0B-609D-485C-A8DC-857D741363A5}"/>
              </a:ext>
            </a:extLst>
          </p:cNvPr>
          <p:cNvSpPr/>
          <p:nvPr/>
        </p:nvSpPr>
        <p:spPr>
          <a:xfrm>
            <a:off x="457200" y="1681035"/>
            <a:ext cx="11082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8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  <a:t>Rotaract clubs are allowed to be either the international or host sponsor of a global grant beginning 1 July 2022, provided they have previously partnered with a Rotary club on a global grant</a:t>
            </a:r>
            <a:b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000" dirty="0">
              <a:solidFill>
                <a:srgbClr val="48595D"/>
              </a:solidFill>
              <a:latin typeface="Arial" charset="0"/>
              <a:ea typeface="Arial" charset="0"/>
              <a:cs typeface="Arial" charset="0"/>
            </a:endParaRPr>
          </a:p>
          <a:p>
            <a:pPr marL="114298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  <a:t>The Grants Center will allow Rotaract clubs to be formally recognized as a donor or partner on a global grant application</a:t>
            </a:r>
            <a:endParaRPr lang="en-US" sz="30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7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42115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My Rotary Enhancement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D9F0B-609D-485C-A8DC-857D741363A5}"/>
              </a:ext>
            </a:extLst>
          </p:cNvPr>
          <p:cNvSpPr/>
          <p:nvPr/>
        </p:nvSpPr>
        <p:spPr>
          <a:xfrm>
            <a:off x="457200" y="1382861"/>
            <a:ext cx="110821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Member Leads Management | Phase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rejoin/relocate form</a:t>
            </a:r>
          </a:p>
          <a:p>
            <a:endParaRPr lang="en-US" sz="28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better Rotaractor experience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search for other members, view each other’s profiles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 clubs integrated into club search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profile pages update to include Rotaract clubs and members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dashboard update to include Rotaract data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refresh of Rotaract administration functionality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2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0C94B8-45E7-4A6F-88D9-ABEDAE2302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8595D"/>
              </a:solidFill>
            </a:endParaRPr>
          </a:p>
        </p:txBody>
      </p:sp>
      <p:pic>
        <p:nvPicPr>
          <p:cNvPr id="3" name="Picture 2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88E95A97-4280-427E-B75A-BF8C7DF80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0"/>
            <a:ext cx="12192000" cy="730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0EAF68-FD41-40D5-9227-A6DDA30AA202}"/>
              </a:ext>
            </a:extLst>
          </p:cNvPr>
          <p:cNvSpPr txBox="1"/>
          <p:nvPr/>
        </p:nvSpPr>
        <p:spPr>
          <a:xfrm>
            <a:off x="689957" y="3084021"/>
            <a:ext cx="6417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HAPPENING NEXT?</a:t>
            </a:r>
          </a:p>
        </p:txBody>
      </p:sp>
    </p:spTree>
    <p:extLst>
      <p:ext uri="{BB962C8B-B14F-4D97-AF65-F5344CB8AC3E}">
        <p14:creationId xmlns:p14="http://schemas.microsoft.com/office/powerpoint/2010/main" val="423948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42115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Rotary Club Central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D9F0B-609D-485C-A8DC-857D741363A5}"/>
              </a:ext>
            </a:extLst>
          </p:cNvPr>
          <p:cNvSpPr/>
          <p:nvPr/>
        </p:nvSpPr>
        <p:spPr>
          <a:xfrm>
            <a:off x="457200" y="1681035"/>
            <a:ext cx="110821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342891">
              <a:lnSpc>
                <a:spcPct val="1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  <a:t>launch club administration enhancements (Quarter 1)</a:t>
            </a:r>
            <a:b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000" dirty="0">
              <a:solidFill>
                <a:srgbClr val="48595D"/>
              </a:solidFill>
              <a:latin typeface="Arial" charset="0"/>
              <a:ea typeface="Arial" charset="0"/>
              <a:cs typeface="Arial" charset="0"/>
            </a:endParaRPr>
          </a:p>
          <a:p>
            <a:pPr marL="457189" indent="-342891">
              <a:lnSpc>
                <a:spcPct val="1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  <a:t>refresh of My Rotary and rotary.org</a:t>
            </a:r>
            <a:b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000" dirty="0">
              <a:solidFill>
                <a:srgbClr val="48595D"/>
              </a:solidFill>
              <a:latin typeface="Arial" charset="0"/>
              <a:ea typeface="Arial" charset="0"/>
              <a:cs typeface="Arial" charset="0"/>
            </a:endParaRPr>
          </a:p>
          <a:p>
            <a:pPr marL="457189" indent="-342891">
              <a:lnSpc>
                <a:spcPct val="1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  <a:t>first Rotaract club invoice (January 2023)</a:t>
            </a:r>
          </a:p>
          <a:p>
            <a:pPr marL="114298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3000" dirty="0">
              <a:solidFill>
                <a:srgbClr val="48595D"/>
              </a:solidFill>
              <a:latin typeface="Arial" charset="0"/>
              <a:ea typeface="Arial" charset="0"/>
              <a:cs typeface="Arial" charset="0"/>
            </a:endParaRPr>
          </a:p>
          <a:p>
            <a:pPr marL="457189" indent="-342891">
              <a:lnSpc>
                <a:spcPct val="1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3000" dirty="0">
                <a:solidFill>
                  <a:srgbClr val="48595D"/>
                </a:solidFill>
                <a:latin typeface="Arial" charset="0"/>
                <a:cs typeface="Arial" charset="0"/>
              </a:rPr>
              <a:t>World Rotaract Week (2023 and beyond)</a:t>
            </a:r>
            <a:br>
              <a:rPr lang="en-US" sz="3000" dirty="0">
                <a:solidFill>
                  <a:srgbClr val="48595D"/>
                </a:solidFill>
                <a:latin typeface="Arial" charset="0"/>
                <a:cs typeface="Arial" charset="0"/>
              </a:rPr>
            </a:br>
            <a:endParaRPr lang="en-US" sz="3000" dirty="0">
              <a:solidFill>
                <a:srgbClr val="48595D"/>
              </a:solidFill>
              <a:latin typeface="Arial" charset="0"/>
              <a:cs typeface="Arial" charset="0"/>
            </a:endParaRPr>
          </a:p>
          <a:p>
            <a:pPr marL="457189" indent="-342891">
              <a:lnSpc>
                <a:spcPct val="1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3000" dirty="0">
                <a:solidFill>
                  <a:srgbClr val="48595D"/>
                </a:solidFill>
                <a:latin typeface="Arial" charset="0"/>
                <a:cs typeface="Arial" charset="0"/>
              </a:rPr>
              <a:t>Rotary Club Central</a:t>
            </a:r>
            <a:endParaRPr lang="en-US" sz="30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9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727544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Rotary International Conventions 2023 - 2025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D9F0B-609D-485C-A8DC-857D741363A5}"/>
              </a:ext>
            </a:extLst>
          </p:cNvPr>
          <p:cNvSpPr/>
          <p:nvPr/>
        </p:nvSpPr>
        <p:spPr>
          <a:xfrm>
            <a:off x="457200" y="1681035"/>
            <a:ext cx="110821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98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  <a:t>Starting in 2023, we’ll be incorporating the Rotaract Preconvention into the Rotary International Convention capturing many of the favorite elements in our main event! </a:t>
            </a:r>
          </a:p>
          <a:p>
            <a:pPr marL="114298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3000" dirty="0">
              <a:solidFill>
                <a:srgbClr val="48595D"/>
              </a:solidFill>
              <a:latin typeface="Arial" charset="0"/>
              <a:ea typeface="Arial" charset="0"/>
              <a:cs typeface="Arial" charset="0"/>
            </a:endParaRPr>
          </a:p>
          <a:p>
            <a:pPr marL="114298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3000" dirty="0">
                <a:solidFill>
                  <a:srgbClr val="48595D"/>
                </a:solidFill>
                <a:latin typeface="Arial" charset="0"/>
                <a:ea typeface="Arial" charset="0"/>
                <a:cs typeface="Arial" charset="0"/>
              </a:rPr>
              <a:t>By taking a pause in holding separate events through 2025, we can make sure that we are hosting a more inclusive event that enhances the experiences of all our members.</a:t>
            </a:r>
            <a:endParaRPr lang="en-US" sz="30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1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0C94B8-45E7-4A6F-88D9-ABEDAE2302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8595D"/>
              </a:solidFill>
            </a:endParaRPr>
          </a:p>
        </p:txBody>
      </p:sp>
      <p:pic>
        <p:nvPicPr>
          <p:cNvPr id="4" name="Picture 3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49B1C673-672C-44AD-A85B-A4375A7B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0" y="-165100"/>
            <a:ext cx="12446000" cy="7315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0EAF68-FD41-40D5-9227-A6DDA30AA202}"/>
              </a:ext>
            </a:extLst>
          </p:cNvPr>
          <p:cNvSpPr txBox="1"/>
          <p:nvPr/>
        </p:nvSpPr>
        <p:spPr>
          <a:xfrm>
            <a:off x="689957" y="3084021"/>
            <a:ext cx="6417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ABOUT</a:t>
            </a:r>
          </a:p>
          <a:p>
            <a:r>
              <a:rPr lang="en-U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TRAINING?</a:t>
            </a:r>
          </a:p>
        </p:txBody>
      </p:sp>
    </p:spTree>
    <p:extLst>
      <p:ext uri="{BB962C8B-B14F-4D97-AF65-F5344CB8AC3E}">
        <p14:creationId xmlns:p14="http://schemas.microsoft.com/office/powerpoint/2010/main" val="353514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6432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3776" y="2471167"/>
            <a:ext cx="8229600" cy="22329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Happened?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Happening Now?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Happening Next?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756" y="555249"/>
            <a:ext cx="593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CURRENT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75" y="1270938"/>
            <a:ext cx="501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Looking at the past, present, and future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65C8326-F050-4083-90CB-EB6329CC87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536" y="6096000"/>
            <a:ext cx="1777388" cy="7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9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6432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3756" y="1931543"/>
            <a:ext cx="10440924" cy="22329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Already include a track for Rotaractors?</a:t>
            </a:r>
            <a:b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Have plans to create a track for Rotaractors?</a:t>
            </a:r>
            <a:b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See a need for Rotaractors to be trained separately?</a:t>
            </a:r>
          </a:p>
          <a:p>
            <a:endParaRPr lang="en-US" sz="3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Have Rotaractors involved on the planning committee?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756" y="555249"/>
            <a:ext cx="715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DOES YOUR EVENT…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65C8326-F050-4083-90CB-EB6329CC87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536" y="6096000"/>
            <a:ext cx="1777388" cy="7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738A1B5C-EBA0-4E97-A2E9-9DD30BC44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AD803-BC4C-43E9-A81C-ECAF7789126F}"/>
              </a:ext>
            </a:extLst>
          </p:cNvPr>
          <p:cNvSpPr txBox="1"/>
          <p:nvPr/>
        </p:nvSpPr>
        <p:spPr>
          <a:xfrm>
            <a:off x="2196311" y="3706902"/>
            <a:ext cx="779937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  <a:latin typeface="Arial Narrow" panose="020B0606020202030204" pitchFamily="34" charset="0"/>
              </a:rPr>
              <a:t>QUESTIONS?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0" y="-26939"/>
            <a:ext cx="12344400" cy="6884939"/>
          </a:xfrm>
          <a:prstGeom prst="rect">
            <a:avLst/>
          </a:prstGeom>
          <a:solidFill>
            <a:srgbClr val="485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8595D"/>
              </a:solidFill>
            </a:endParaRPr>
          </a:p>
        </p:txBody>
      </p:sp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3F357A1-D907-4D06-A4AD-6AA6F875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203200"/>
            <a:ext cx="12344399" cy="728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107" y="3103071"/>
            <a:ext cx="6417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HAPPENED?</a:t>
            </a:r>
          </a:p>
        </p:txBody>
      </p:sp>
    </p:spTree>
    <p:extLst>
      <p:ext uri="{BB962C8B-B14F-4D97-AF65-F5344CB8AC3E}">
        <p14:creationId xmlns:p14="http://schemas.microsoft.com/office/powerpoint/2010/main" val="336633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500932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Staff Support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99D670-4810-4C22-A3C9-C6FE8EDA9BD0}"/>
              </a:ext>
            </a:extLst>
          </p:cNvPr>
          <p:cNvSpPr txBox="1">
            <a:spLocks/>
          </p:cNvSpPr>
          <p:nvPr/>
        </p:nvSpPr>
        <p:spPr>
          <a:xfrm>
            <a:off x="457200" y="1819691"/>
            <a:ext cx="11201400" cy="2838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>
              <a:spcAft>
                <a:spcPts val="600"/>
              </a:spcAft>
            </a:pPr>
            <a:r>
              <a:rPr lang="en-US" sz="3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November 2021, Rotaract transitioned from being supported by the Programs for Young Leaders team to all staff of Rotary and The Rotary Foundation.</a:t>
            </a:r>
          </a:p>
        </p:txBody>
      </p:sp>
    </p:spTree>
    <p:extLst>
      <p:ext uri="{BB962C8B-B14F-4D97-AF65-F5344CB8AC3E}">
        <p14:creationId xmlns:p14="http://schemas.microsoft.com/office/powerpoint/2010/main" val="391192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42115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Additional Club Roles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E31A67-424A-4DA1-8508-B40D90487D66}"/>
              </a:ext>
            </a:extLst>
          </p:cNvPr>
          <p:cNvSpPr txBox="1">
            <a:spLocks/>
          </p:cNvSpPr>
          <p:nvPr/>
        </p:nvSpPr>
        <p:spPr>
          <a:xfrm>
            <a:off x="457200" y="2034861"/>
            <a:ext cx="11201400" cy="655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>
              <a:spcAft>
                <a:spcPts val="600"/>
              </a:spcAft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February 2022, Rotary </a:t>
            </a:r>
            <a:r>
              <a:rPr lang="en-US" sz="32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records the Rotaract club: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41685D-DDD4-4030-9924-A8656C2EEE40}"/>
              </a:ext>
            </a:extLst>
          </p:cNvPr>
          <p:cNvSpPr txBox="1">
            <a:spLocks/>
          </p:cNvSpPr>
          <p:nvPr/>
        </p:nvSpPr>
        <p:spPr>
          <a:xfrm>
            <a:off x="1670602" y="3566486"/>
            <a:ext cx="8774596" cy="655153"/>
          </a:xfrm>
          <a:prstGeom prst="rect">
            <a:avLst/>
          </a:prstGeom>
        </p:spPr>
        <p:txBody>
          <a:bodyPr vert="horz" lIns="0" tIns="0" rIns="0" bIns="0" numCol="2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chair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chair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projects chair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 chair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61A9A1-816C-4779-87C9-6C14AB9290F0}"/>
              </a:ext>
            </a:extLst>
          </p:cNvPr>
          <p:cNvSpPr txBox="1">
            <a:spLocks/>
          </p:cNvSpPr>
          <p:nvPr/>
        </p:nvSpPr>
        <p:spPr>
          <a:xfrm>
            <a:off x="1708702" y="3080266"/>
            <a:ext cx="8774596" cy="655153"/>
          </a:xfrm>
          <a:prstGeom prst="rect">
            <a:avLst/>
          </a:prstGeom>
        </p:spPr>
        <p:txBody>
          <a:bodyPr vert="horz" lIns="0" tIns="0" rIns="0" bIns="0" numCol="2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4FFD37-95C2-4F47-A512-0E44722099ED}"/>
              </a:ext>
            </a:extLst>
          </p:cNvPr>
          <p:cNvSpPr txBox="1">
            <a:spLocks/>
          </p:cNvSpPr>
          <p:nvPr/>
        </p:nvSpPr>
        <p:spPr>
          <a:xfrm>
            <a:off x="457200" y="2033523"/>
            <a:ext cx="11201400" cy="655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>
              <a:spcAft>
                <a:spcPts val="600"/>
              </a:spcAft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Previously, Rotary recorded the Rotaract club:</a:t>
            </a:r>
          </a:p>
        </p:txBody>
      </p:sp>
    </p:spTree>
    <p:extLst>
      <p:ext uri="{BB962C8B-B14F-4D97-AF65-F5344CB8AC3E}">
        <p14:creationId xmlns:p14="http://schemas.microsoft.com/office/powerpoint/2010/main" val="36881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11201400" cy="2838450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0" lvl="2" indent="0" algn="l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2022 </a:t>
            </a:r>
            <a:b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 Board reaffirms that growing Rotary remains the organization’s top internal priority and amends the Rotary Code of Policies to include a new section on the </a:t>
            </a:r>
            <a:r>
              <a:rPr lang="en-US" sz="30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Rotaract Membership Operational Plan</a:t>
            </a: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(RCP 12.120).</a:t>
            </a:r>
            <a:b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500932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Rotaract Operational Plan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99D670-4810-4C22-A3C9-C6FE8EDA9BD0}"/>
              </a:ext>
            </a:extLst>
          </p:cNvPr>
          <p:cNvSpPr txBox="1">
            <a:spLocks/>
          </p:cNvSpPr>
          <p:nvPr/>
        </p:nvSpPr>
        <p:spPr>
          <a:xfrm>
            <a:off x="457200" y="2137742"/>
            <a:ext cx="11201400" cy="2838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>
              <a:spcAft>
                <a:spcPts val="600"/>
              </a:spcAft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15 business objectives aligned with Rotary’s strategic priorities: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Impact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Reach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Engagement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Ability to Adapt</a:t>
            </a:r>
          </a:p>
        </p:txBody>
      </p:sp>
    </p:spTree>
    <p:extLst>
      <p:ext uri="{BB962C8B-B14F-4D97-AF65-F5344CB8AC3E}">
        <p14:creationId xmlns:p14="http://schemas.microsoft.com/office/powerpoint/2010/main" val="18450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500932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Rotaract Dues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99D670-4810-4C22-A3C9-C6FE8EDA9BD0}"/>
              </a:ext>
            </a:extLst>
          </p:cNvPr>
          <p:cNvSpPr txBox="1">
            <a:spLocks/>
          </p:cNvSpPr>
          <p:nvPr/>
        </p:nvSpPr>
        <p:spPr>
          <a:xfrm>
            <a:off x="457200" y="1819691"/>
            <a:ext cx="11201400" cy="2838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>
              <a:spcAft>
                <a:spcPts val="600"/>
              </a:spcAft>
            </a:pPr>
            <a:r>
              <a:rPr lang="en-US" sz="30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2022</a:t>
            </a: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1638" lvl="1" indent="-2841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invoice to be released in 2022-23 Rotary Year, then annually, based on membership as of 1</a:t>
            </a:r>
            <a:r>
              <a:rPr lang="en-US" sz="2500" baseline="30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month of invoice distribution</a:t>
            </a:r>
          </a:p>
          <a:p>
            <a:pPr marL="401638" lvl="1" indent="-2841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 club per capita dues are payable on 1 January of each year.</a:t>
            </a:r>
          </a:p>
          <a:p>
            <a:pPr marL="401638" lvl="1" indent="-2841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capita rate of US$5 per university-based, US$8 per community-based</a:t>
            </a:r>
          </a:p>
          <a:p>
            <a:pPr marL="401638" lvl="2" indent="-2841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US/US territories will also include nominal assessment for insurance</a:t>
            </a:r>
          </a:p>
          <a:p>
            <a:pPr marL="401638" lvl="1" indent="-2841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Pro-rata to be collected on next, annual invoice</a:t>
            </a:r>
          </a:p>
          <a:p>
            <a:pPr marL="401638" lvl="1" indent="-2841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and reinstatement processes for non-payment of RI dues</a:t>
            </a:r>
          </a:p>
        </p:txBody>
      </p:sp>
    </p:spTree>
    <p:extLst>
      <p:ext uri="{BB962C8B-B14F-4D97-AF65-F5344CB8AC3E}">
        <p14:creationId xmlns:p14="http://schemas.microsoft.com/office/powerpoint/2010/main" val="38751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E7183B-3305-41B7-9CD6-795F1B9ADBA5}"/>
              </a:ext>
            </a:extLst>
          </p:cNvPr>
          <p:cNvSpPr/>
          <p:nvPr/>
        </p:nvSpPr>
        <p:spPr>
          <a:xfrm>
            <a:off x="-152400" y="-26939"/>
            <a:ext cx="12344400" cy="6884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8595D"/>
              </a:solidFill>
            </a:endParaRPr>
          </a:p>
        </p:txBody>
      </p:sp>
      <p:pic>
        <p:nvPicPr>
          <p:cNvPr id="7" name="Picture 6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107E9A04-ACBB-4E70-93AC-C542BFDED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1"/>
          <a:stretch/>
        </p:blipFill>
        <p:spPr>
          <a:xfrm>
            <a:off x="-328579" y="0"/>
            <a:ext cx="12849158" cy="7227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4933949"/>
            <a:ext cx="12191998" cy="2543173"/>
          </a:xfrm>
          <a:prstGeom prst="rect">
            <a:avLst/>
          </a:prstGeom>
          <a:solidFill>
            <a:srgbClr val="48595D">
              <a:alpha val="85980"/>
            </a:srgbClr>
          </a:solidFill>
        </p:spPr>
        <p:txBody>
          <a:bodyPr wrap="square" lIns="342900" tIns="342900" rIns="342900" bIns="342900" rtlCol="0">
            <a:no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ROTARACT </a:t>
            </a:r>
            <a:r>
              <a:rPr lang="en-US" sz="4500" b="1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n-US" sz="4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ELEVATED</a:t>
            </a:r>
          </a:p>
        </p:txBody>
      </p:sp>
      <p:sp>
        <p:nvSpPr>
          <p:cNvPr id="5" name="Oval 4"/>
          <p:cNvSpPr/>
          <p:nvPr/>
        </p:nvSpPr>
        <p:spPr>
          <a:xfrm>
            <a:off x="8473283" y="3760935"/>
            <a:ext cx="2543175" cy="2543175"/>
          </a:xfrm>
          <a:prstGeom prst="ellipse">
            <a:avLst/>
          </a:prstGeom>
          <a:solidFill>
            <a:srgbClr val="ED2B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Graphic 9" descr="Circle with right arrow">
            <a:extLst>
              <a:ext uri="{FF2B5EF4-FFF2-40B4-BE49-F238E27FC236}">
                <a16:creationId xmlns:a16="http://schemas.microsoft.com/office/drawing/2014/main" id="{745D6DF3-507E-43B6-9F25-3141FAEA0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473283" y="3760935"/>
            <a:ext cx="2543175" cy="2543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28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59727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95197"/>
            <a:ext cx="50788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rgbClr val="ED2B7A"/>
                </a:solidFill>
                <a:latin typeface="Arial" charset="0"/>
                <a:ea typeface="Arial" charset="0"/>
                <a:cs typeface="Arial" charset="0"/>
              </a:rPr>
              <a:t>Changing Our Communications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230248-5892-475E-8EEA-7320E8D03F9D}"/>
              </a:ext>
            </a:extLst>
          </p:cNvPr>
          <p:cNvSpPr/>
          <p:nvPr/>
        </p:nvSpPr>
        <p:spPr>
          <a:xfrm>
            <a:off x="606287" y="1589318"/>
            <a:ext cx="107938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language</a:t>
            </a: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we’re referring to RI’s membership (including Rotaract), we use “Rotary members” rather than “Rotarians.” </a:t>
            </a:r>
            <a:b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also say “our members,” “our clubs,” “clubs and districts,” or “people of action.”</a:t>
            </a:r>
            <a:b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48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want to be more specific, we can use “Rotary and Rotaract members” and “Rotary and Rotaract clubs.” </a:t>
            </a:r>
          </a:p>
        </p:txBody>
      </p:sp>
    </p:spTree>
    <p:extLst>
      <p:ext uri="{BB962C8B-B14F-4D97-AF65-F5344CB8AC3E}">
        <p14:creationId xmlns:p14="http://schemas.microsoft.com/office/powerpoint/2010/main" val="821506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775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April 2022   The RI Board reaffirms that growing Rotary remains the organization’s top internal priority and amends the Rotary Code of Policies to include a new section on the Grow Rotaract Membership Operational Plan (RCP 12.120).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of July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Hannes</dc:creator>
  <cp:lastModifiedBy>Kimberly Kouame</cp:lastModifiedBy>
  <cp:revision>13</cp:revision>
  <dcterms:created xsi:type="dcterms:W3CDTF">2022-03-16T18:24:28Z</dcterms:created>
  <dcterms:modified xsi:type="dcterms:W3CDTF">2022-07-08T19:42:09Z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55026595-1B18-491C-9E96-791C593F84CA</vt:lpwstr>
  </property>
  <property fmtid="{D5CDD505-2E9C-101B-9397-08002B2CF9AE}" pid="3" name="ArticulatePath">
    <vt:lpwstr>Hannes_MD PETS Update</vt:lpwstr>
  </property>
</Properties>
</file>